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5BE59EE-6E16-A4D6-FF6D-AFDD73C8F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2D122F2-5CCE-EE61-7AAD-7ACCFA018E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48215A0-1DFB-EB77-0DA6-44555EFFC26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D715CD84-175F-634D-40DF-54C3B19528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E45B0054-89F8-9201-5E72-5352CD9A38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5191CFDE-2DB0-8F72-4C05-18AFBE2C2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59BAED-F10B-468E-8E0A-564E2D71857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991AC9-6C22-A102-B6EB-8E32E79659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61A2A-A237-46E0-8449-4951E49F86C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3DBF63F-DFE2-D165-16BF-AF7135D364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F9E98E6-A784-26B2-09FF-6553A08C7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C68481-D6B0-A857-B5E0-8264CC539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BE630-117A-4487-9824-213A49C38F9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7565A19-0547-7488-60D9-A8A3321F7D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9E11CFE-FD18-4FCC-9BB5-19C53C7C5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2780C1-A863-47C6-D3F1-E48A082407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53A00-B105-4671-A0B5-D6EB3FE90AF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1C27323-E964-DDDA-0779-D98A09BB2F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AD06D85-922D-29CD-4E75-5A4D2C8D5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D15322-002C-195C-8B0F-6AF3797B3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826F0-9C51-4E91-8B89-175CE14A1C2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7484EF39-53B5-7487-A21F-34B0513683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7BDB520-FACC-5045-62AE-DCA95AF1C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2431D5-F97F-17C8-D6C6-3CDA568A3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3FB91-D39A-40F2-8634-DA6EDF271E5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7D34699-21FE-0792-08C7-C276C0A681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14CABFC-C89B-9B4D-6E3A-2C7BA6E58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2D1B04-1F21-31FB-B841-325DB458D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93EF3-CD21-4AE0-A0C3-10767986EC9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CBAD35A-8A17-A8C2-8981-8596431303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6A5D213-76B8-14F2-CC28-32EB81624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9151F4-DDA1-90F7-366B-E925BF12A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987FD-3496-44A1-995C-6F1E688C2B2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B8A9161-8ED1-2807-A6E6-C270041DA3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220F4F7-9576-FB04-4DCB-4836E54A6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C76E06-E90E-D62B-3B0C-06C13678A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AE9D8-A055-47D4-9C44-73E745F67241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F61998E-0952-BD8E-9022-6E9A048DFA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07BCD4F-027F-AC6E-A462-6B5E74FDE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737560-CD4A-A431-10E0-9857C9357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00904-5579-4FBE-AFB6-0277CCA37AB5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953F4A1-5E6D-F292-F771-B59B5A7B4A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110CD93-A81D-F2AD-5D23-05BF3FEE1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22BD16-0C46-CB26-F670-8E36BD3DB2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97F11-FEB7-457E-B178-A36F03EF79A8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930034BF-5A32-7BC6-A093-C5A20C773E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0CE37C2-95EE-EC85-A6DD-A5DE74395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D20E1F-E784-3EFF-17F3-8DC23433D3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78F7D-5486-4C3E-8A6F-5A0FAD792AE6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4B815B9-621C-6E4A-403D-CF158380E1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144A4A6-5416-DAFB-C03B-2985AB56D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7BA8D0-4BD6-1A0B-6AA9-CC702B9534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AA37B-E399-4F02-B2A6-A49FC327858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EE9B79B-0BB0-5F04-5F34-969BC51467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9DFC37B-E4F4-B3C3-6F96-9BEBB073F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A5EF42-7ACF-6E92-A622-FC917E2C46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1D69F-3027-4AC4-BC34-0DEAAA1A6B00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0CA0500-CF84-AEC6-B255-B8D38ADCDD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4B7099-F86D-7B16-1549-BA6052DB7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9B1782-D7BA-E497-28D4-2FE76E305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1CBF8-9A76-41F6-9F7B-E70D95FB9D91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E905BE4-7106-8798-FB42-426AE349CE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CFA779A-6703-490E-C762-2E7355A95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B898BE-73F0-D05A-2249-70567E48A3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222D5-B22E-4AD2-B71C-66C5BEA2871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EA3B164-7D1A-C324-0A00-B238F5B994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A042239-3574-386D-90AB-255F057D7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FF3FE5-90D2-1F18-0ED0-65B6194B15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166F0-23C2-461C-B0B1-D251FA4B10C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D0D34DC-AFBD-A24C-9631-B9CF4730A6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33FEC2E-DAEB-8BBD-74F1-5251BEAEE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D23A2C-F592-1AB6-6C3F-07691CDA9B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70AC0-AA44-4ECC-B830-684CE453B18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CEFDBB1-E20C-8839-8C00-E6893443DE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89EC09B-F34A-289E-0E8C-DF592D6B6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D35C23-E645-5268-ADD3-243ECAA58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B74DE-15C9-427D-AEA4-7BCDEE1B6E8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7234937-5789-6626-64FD-0F0264E3F8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F1CBD5A-53AD-07F7-2073-2C5ED1049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5AD1A7-D921-E453-2930-2AA4D1639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0532-A338-4AF3-98B5-F00C86C227E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140D64B-BE92-D228-6D9E-E4F45AD332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13A3D78-F957-88F3-02B5-A6EEB2DBC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23B11D-5057-71BB-BA6A-E760C0D43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43E4F-4750-4A3E-8F3C-FFA28940366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ADD075F-0A40-781C-617F-E9EC25383F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991FC32-5BDC-9BBA-6ED8-4A1C4D5D7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28956F-9D4C-F97E-CBED-885911EE7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A65B0-2E4D-43E9-BD89-71769ABF51B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C79CF9F-740A-B81C-2B33-79A74272D5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DA0B1B4-AC2E-3924-2FEB-5354AD4DF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E6AB-C0AE-F926-BD30-A9F6EFFD2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C371F-939A-3D85-8ABD-9F03DAB6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610D4-D3CB-AB5C-C133-163A8315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EA0CE-502F-6771-82DC-551CB4A7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40964-D07A-C239-BD7B-DB75E3F8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7C7D8-687C-403B-AE16-1C9A5C8DF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7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5585-C8D7-8460-AC59-8C7ADA41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5BCDA-3487-4015-7039-3CB96785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74D6B-3883-D4B7-FA3C-D888415F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84A44-E110-CAB9-A118-BC3948FF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9C100-1778-8219-30D7-D10D52DB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5698B-930B-471A-8492-9FC60D8F5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0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B323B-DF40-2335-4367-89138EBC0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265AA-FBDD-C379-DBBA-5CC72331F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2E0FA-6DAC-6C85-A44C-B9183946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3A40-7419-8357-2846-5D8285EE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B698F-3425-72C7-09B4-C6A0FBCA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BB9C8-A609-4E3B-945C-7E95DCC29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6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256C-FBFF-AA37-418E-B02D0951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CB4F7-F6D5-58FF-2399-4CE2E3420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B178A-F57C-E54D-A20D-7AFDE636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6242F-8EF6-9270-E740-2D0F40B9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4EBED-709B-9509-0A8B-4E361A8A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0F1C-4791-42E2-BC10-429D2861D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37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55F2-621B-4A14-DCCC-A8EB8B0D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CC713-9CDE-11B4-D4C7-2E4D5A4C9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E62FC-9AB1-0BFF-E5C8-10436E79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20F91-DB09-FDD5-BFBF-892CC149D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13639-3983-E90B-0BE7-526475F3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709CD-08E6-48B6-840E-39C418561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5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9858-D90A-6086-CCA1-A3EDBEA37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89791-974B-C63E-1D8C-B58A6FCE8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4A0C2-AA44-996D-482F-B951D20A0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2B115-0404-1EEA-AB80-16AC5630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37316-38CD-3C8E-4AD0-118D2C9F1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E546F-1432-B9DF-FB11-330EAC6D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EAB2C-A252-47EF-B861-AAFC41EBC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0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3887-0941-8C81-B0C1-9ACFB12B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9BB25-B0F4-B1C8-69A5-0CB9B9697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CB22B-8E07-6EDB-65D6-EB01460DF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A1EFB-FD3F-2BCE-7FD6-CD7686E0E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A6F66-2184-A747-4B48-39B24D4F2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80787-C10B-0164-2E94-F420835E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49C597-CA9D-3EC1-D8AB-54B88FEF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0FB68-819B-0E83-5064-834F3EEE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89F3B-8291-47D9-BC13-4DF3267F0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7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6D5D-80B6-ACDB-0F52-D5E982EA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CCD521-4A72-77B3-E4D1-D3ABE408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36586-77AC-8E30-7FE7-956D41E25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9F5536-4BDD-DED1-408B-117C9CCD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336C4-658F-4B7F-BCDF-50C411A24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3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8842F-DDAE-D7DA-B964-359111A7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59576A-FB53-E826-5E19-C4CDBC322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29A54-7B56-02B5-24ED-704BC451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B7100-E92C-4107-BC2B-8BC246D07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D726-2ED8-4851-75BB-59B00271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2998A-6FB3-8460-A838-8F9D72516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CF45-0AE4-8245-D05A-68B0CF873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7E47B-1D3F-39CE-6E89-D8238FEC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8AF4D-B33A-E430-9736-643A2EB2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81907-0312-AAA8-3B63-3CFA2DB4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21003-65E6-40E3-9EC6-9882D0F8B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19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657A-7A15-6FC0-A70D-525908243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A05C4-6A67-5525-881C-F49F79E91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5E3BC-3A7F-D554-7C67-B44D56127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81219-0189-CF21-7C71-389CA4FA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7C4C3-3532-740C-7FD3-C310676A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1039D-E5DD-61D1-F840-E5340848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B353E-DA54-44F1-A329-CD8277F0B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24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CD530A-10B9-855F-1211-C218037FB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04FB04-541D-CDE3-D10E-C409913E5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22F651-BA35-E2C0-7DC0-CF3EE872E6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FB3D70-8F24-3CE7-A7E9-B7E46C0F01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BF5364-10B1-7B62-781E-8A6B257789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2EBB9B-B1F4-4C2F-B40F-4565084E12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2A3B90-E3E6-CFE6-F2F1-6176B7EB1E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The Transition Metals, the Lanthanides and the Antinides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1AB88D0-01AF-8B2A-B7AA-D9173FB8D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657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Uses of Transition Elements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E2A60F6A-67A6-22A9-C3F5-92AF138AB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74825"/>
            <a:ext cx="7467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catalyst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 is a substance that can make something happen faster but is not changed itself. 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139287D4-C697-CF38-7BB4-D61A81CD5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4908493E-E7DD-695B-8F38-3917C80DF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1DE86DD-693A-DF33-582D-25F8F128B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7982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Other transition elements, such as nickel, zinc, and cobalt, can be used as catalysts.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026A53D-7B84-2A4A-1B3E-A8809EFF3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365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Inner Transition Elements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807204CB-D17F-B887-1BFA-99975062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1309688"/>
            <a:ext cx="8610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There are two series of inner transition elements. 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1E6981E7-DED4-A76D-160B-D9C4446F5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08AA1012-4DF9-CAAD-757B-EAB895E3F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54EBCD9D-B388-49E5-2CEE-CB6709EE5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192405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first series, from cerium to lutetium, is called the 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lanthanides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15A9832F-469C-FC08-6149-A97258080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29845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second series of elements, from thorium to lawrencium, is called the 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actinides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  <p:pic>
        <p:nvPicPr>
          <p:cNvPr id="12298" name="Picture 10">
            <a:extLst>
              <a:ext uri="{FF2B5EF4-FFF2-40B4-BE49-F238E27FC236}">
                <a16:creationId xmlns:a16="http://schemas.microsoft.com/office/drawing/2014/main" id="{B599772B-7065-FCB3-71D8-FF275B226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86213"/>
            <a:ext cx="5791200" cy="198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4" grpId="0"/>
      <p:bldP spid="122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807D7E5-1325-A840-C855-22913282F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3498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The Lanthanides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71E0243-5948-072E-472E-065F160CC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467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lanthanides are soft metals that can be cut with a knife.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CE79C4A-97A0-0EE3-0A93-F6A552801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A4DB331-A29A-34BB-7BED-9C415E10C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6BF2E0D5-B9B7-D314-2678-66252E5A5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33600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elements are so similar that they are hard to separate when they occur in the same ore, which they often do. 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0AF6631F-E6CC-AA38-EA68-6BE3FD08C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8932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Despite the name rare earth, the lanthanides are not as rare as originally thought. 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12499BFE-89E4-B6BA-9C21-EB883B960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0372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Cerium makes up 50 percent of an alloy called misch (MIHSH) metal.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D3E71E26-F411-1648-F20F-E8557025D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18125"/>
            <a:ext cx="8001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Flints in lighters are made from misch metal.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8" grpId="0"/>
      <p:bldP spid="13319" grpId="0"/>
      <p:bldP spid="13320" grpId="0"/>
      <p:bldP spid="133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796D4DB3-70CC-1E97-BBCA-B356877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28892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The Actinides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4457F5E-4AAB-EF43-AE3A-C5188B83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33500"/>
            <a:ext cx="7467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All the actinides are radioactive. 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850CD5C-62F4-065E-5C3D-CF1D3EC5A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94728C07-64C5-144F-1C83-C19E79F38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0ECBF28F-C7A6-C867-B847-E66F20A85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33575"/>
            <a:ext cx="8153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nuclei of atoms of radioactive elements are unstable and decay to form other elements. 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D3DCED8A-C1C2-A5F9-548C-ACB069FB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59100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Thorium, protactinium, and uranium are the only actinides that now are found naturally on Earth. 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610D2576-9CE3-BD75-86BA-2A44D06AD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323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Uranium is found in Earth’s crust because its half-life is long—4.5 billion years.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2" grpId="0"/>
      <p:bldP spid="14343" grpId="0"/>
      <p:bldP spid="143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DBC76E0-FE67-90CA-14CC-11681DAFD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28892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The Actinides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4BF40FB-7AA6-3247-8D3D-671044607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08100"/>
            <a:ext cx="7467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All other actinides are synthetic elements. 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819ECB03-C3C7-0A3F-121C-900F2D652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D3B4CDA2-BF79-1975-FF6E-A9AFE03A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A86EFAE0-8D3E-F62F-0B41-4198FC67C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82775"/>
            <a:ext cx="8153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Synthetic elements 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are made in laboratories and nuclear reactors. 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B1D92E43-99FD-A4E8-61CC-2BA9C3F5B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829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Plutonium is used as a fuel in nuclear power plants. 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925B889C-3654-91E8-E127-98A36E900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Americium is used in some home smoke detectors. 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7C9F9543-6094-1896-D0DA-2A63912F5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99025"/>
            <a:ext cx="8001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Californium-252 is used to kill cancer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6" grpId="0"/>
      <p:bldP spid="15367" grpId="0"/>
      <p:bldP spid="15368" grpId="0"/>
      <p:bldP spid="153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8AACBADE-78C2-882B-052E-4F133523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267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Dentistry and Dental Materials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C850641E-193B-1C46-92E8-91D8C3C2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12925"/>
            <a:ext cx="8153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Dentists have been using amalgam for over 150 years to fill cavities in decayed teeth. 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0F686B29-0306-450D-0BE3-5F9098A43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2C52A573-927A-CC3E-EF2B-DB505B0A3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AB8604FE-0198-5AA2-943A-E88B3631C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32422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Amalgam, a mixture of silver, copper, tin, and mercury, is the familiar “silver filling.”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51D0BFD4-9340-9289-A19E-52DDE1DF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267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Dentistry and Dental Materials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524435F4-10A9-46EC-1A19-ABD636488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153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Because amalgam contains mercury, some people are concerned that the use of this particular type of filling may unnecessarily expose a person to mercury vapor.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549C2CAB-2E48-2F0E-E1F0-6A35006F7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CC12683E-C878-423D-4BE0-223409D60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3F506E1D-5988-A681-623E-B4750446B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267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Dentistry and Dental Materials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AAA9D4B5-E829-E594-1B3F-4C013A61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7C1F3315-2C6B-6D95-F801-7FFF2E98E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4B110EE3-063B-3ED9-7A5D-C8BC3707C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5029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438" name="Group 6">
            <a:extLst>
              <a:ext uri="{FF2B5EF4-FFF2-40B4-BE49-F238E27FC236}">
                <a16:creationId xmlns:a16="http://schemas.microsoft.com/office/drawing/2014/main" id="{39EF2B74-2191-35B4-ABC9-4B876A3FD2A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9388"/>
            <a:ext cx="8153400" cy="2741612"/>
            <a:chOff x="336" y="830"/>
            <a:chExt cx="5136" cy="1727"/>
          </a:xfrm>
        </p:grpSpPr>
        <p:sp>
          <p:nvSpPr>
            <p:cNvPr id="18439" name="Text Box 7">
              <a:extLst>
                <a:ext uri="{FF2B5EF4-FFF2-40B4-BE49-F238E27FC236}">
                  <a16:creationId xmlns:a16="http://schemas.microsoft.com/office/drawing/2014/main" id="{356B7362-249F-C6C1-6590-8B2E10501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830"/>
              <a:ext cx="5136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Today dentists have alternatives to amalgam.  New composites, resins, and porcelains are</a:t>
              </a:r>
            </a:p>
          </p:txBody>
        </p:sp>
        <p:sp>
          <p:nvSpPr>
            <p:cNvPr id="18440" name="Text Box 8">
              <a:extLst>
                <a:ext uri="{FF2B5EF4-FFF2-40B4-BE49-F238E27FC236}">
                  <a16:creationId xmlns:a16="http://schemas.microsoft.com/office/drawing/2014/main" id="{7255BD53-C01D-95BB-61C0-BA410E654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" y="1395"/>
              <a:ext cx="1786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being used to repair decayed, broken, or missing teeth.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23AEDD8-6D56-D562-E219-907D1270F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0"/>
            <a:ext cx="2151062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Section Check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EF74C368-67FE-B66F-DF64-6C6303237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7DBD0716-C994-4CAF-530A-2F185C2C2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447800"/>
            <a:ext cx="794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Which three elements are known as “the iron triad”?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6109DAC-5DE8-D29D-7D30-326954DB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785813"/>
            <a:ext cx="22796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Question 1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26641908-29E2-22CF-6245-CDCD76554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4090988"/>
            <a:ext cx="79406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iron triad consists of iron, cobalt, and nickel. They are called this because of their similar properties.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C8F5FE2F-A730-DDD8-B69D-BA5442363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3429000"/>
            <a:ext cx="168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E13D9745-B172-9368-0BE7-81F76AD40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0"/>
            <a:ext cx="2151062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Section Check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3FE21A7D-458A-E7FE-6B1C-291F215F5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7CCB71F0-9E38-7949-4AED-A86B5EF61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447800"/>
            <a:ext cx="794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Which group consists of ruthenium, rhodium, palladium, osmium, iridium, and platinum?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7BF6C16B-A1B7-7CC7-0499-215C71D86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785813"/>
            <a:ext cx="22796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Question 2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65BB0B6C-4885-04B5-4DCE-D1CC91736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3962400"/>
            <a:ext cx="7329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answer is the platinum group. These elements all have similar properties, which is why they are grouped together.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A1958CC0-0155-3DAD-3CC7-DF37D410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3300413"/>
            <a:ext cx="1682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5CAEAA43-26BA-7DBB-71B2-81409B1F9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111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The Metals in the Middle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CA570ADD-1908-93D0-381D-89FAA5609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25563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Groups 3-12 are called the transition elements.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C9858A5-A1D4-45D6-6AE2-73BA1A50F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46325"/>
            <a:ext cx="8001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All of them are metals. 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F16C82FC-6C77-4898-09B0-5383B5D5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3F2B0BD4-FB97-5F37-DE13-66E733C2A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648752F0-5218-8A10-A345-9C85864E5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38463"/>
            <a:ext cx="8001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Across any period from Group 3 through 12, the properties of the elements change less noticeably than they do across a period of representative elements. 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335B9470-C11D-E846-51F3-F61299A9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2917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Most transition elements are found combined with other elements in ores.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9" grpId="0"/>
      <p:bldP spid="30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F2BCC97-C5CE-414A-C025-F752CFFF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0"/>
            <a:ext cx="2151062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Section Check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50E2E63E-97E3-8288-65DA-2E85E37F5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BF924906-9184-A014-941C-79B9F2334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447800"/>
            <a:ext cx="794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What is most notable about the nuclei of the actinides?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A3CEC77B-BCEA-1E11-2643-7FAED0726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785813"/>
            <a:ext cx="22796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Question 3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E83600F7-559A-B3A7-1C4E-BC7947613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3962400"/>
            <a:ext cx="79406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nuclei of actinides are unstable. All the actinides are radioactive, which means they decay to form other elements.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AFA3909A-92CF-7D7C-3F7C-7B9D6B57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3300413"/>
            <a:ext cx="1682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0E27A8D9-0F18-EF73-F058-DFD232E37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14675"/>
            <a:ext cx="79200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CFFD4442-AF4E-E2EA-7611-E2A4E859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754063"/>
            <a:ext cx="31559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The Iron Triad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5AC753AA-100D-D8D4-2D5C-95DFFABEC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68263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3336FAAC-0E2F-451B-9CB7-F3B3609EF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466725"/>
            <a:ext cx="409575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01ABBB28-C15F-E408-A57D-0FEFFCA19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328988"/>
            <a:ext cx="32766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These elements, among others, have magnetic properties. 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69C57114-1964-CF0C-1A53-D54DF1DD0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97125"/>
            <a:ext cx="4794250" cy="36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3" name="Group 7">
            <a:extLst>
              <a:ext uri="{FF2B5EF4-FFF2-40B4-BE49-F238E27FC236}">
                <a16:creationId xmlns:a16="http://schemas.microsoft.com/office/drawing/2014/main" id="{AA720803-968F-A882-07AE-7E2BF4C24B7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16038"/>
            <a:ext cx="8382000" cy="1892300"/>
            <a:chOff x="336" y="768"/>
            <a:chExt cx="5280" cy="1192"/>
          </a:xfrm>
        </p:grpSpPr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F3D7DB57-74D5-F73F-AEC0-062BABAA5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768"/>
              <a:ext cx="5280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Three elements in period 4—iron, cobalt, and nickel—have such similar properties that they</a:t>
              </a:r>
            </a:p>
          </p:txBody>
        </p:sp>
        <p:sp>
          <p:nvSpPr>
            <p:cNvPr id="4105" name="Text Box 9">
              <a:extLst>
                <a:ext uri="{FF2B5EF4-FFF2-40B4-BE49-F238E27FC236}">
                  <a16:creationId xmlns:a16="http://schemas.microsoft.com/office/drawing/2014/main" id="{CF06807E-ADE1-9CF6-10D9-31180FB79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" y="1288"/>
              <a:ext cx="163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are known as the iron triad.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FD8EEFD3-359B-33D1-D76A-85D2B7B20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31559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The Iron Triad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82F2453-B360-C38B-8A20-2C65C0383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70000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Industrial magnets are made from an alloy of nickel, cobalt, and aluminum.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9C25B1F5-8032-F585-CFCB-1AFC23361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1332C996-06E1-E26E-2FDE-6E283CFC3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A95C6649-6AAA-CE5A-E769-A050886C9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352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Nickel is used in batteries along with cadmium. 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54F86649-841E-5A54-78DB-FE07B15B1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0992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Iron is a necessary part of hemoglobin, the substance that transports oxygen in the blood. 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32CE09BC-4AB8-149B-5F7A-912F218C0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75125"/>
            <a:ext cx="77724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Iron also is mixed with other metals and with carbon to create a variety of steels with different properties.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975965D-0116-C3E4-E6C3-53C53B72E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657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Uses of Transition Elements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80E5F242-E63F-012C-9387-8BBD3CF18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620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Most transition metals have higher melting points than the representative elements.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7AFE824E-7063-80F6-2F08-DC520953B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0EB0B483-102B-7B49-B226-07EDF563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73878098-6CBB-3D0B-D609-A2ECCEA41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2695575"/>
            <a:ext cx="5026025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1" name="Group 7">
            <a:extLst>
              <a:ext uri="{FF2B5EF4-FFF2-40B4-BE49-F238E27FC236}">
                <a16:creationId xmlns:a16="http://schemas.microsoft.com/office/drawing/2014/main" id="{91AE6D61-D5DA-BA07-168B-E24C7328336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7848600" cy="1447800"/>
            <a:chOff x="336" y="1344"/>
            <a:chExt cx="4944" cy="912"/>
          </a:xfrm>
        </p:grpSpPr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C91C951F-E268-8C62-10C6-BE5E38183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44"/>
              <a:ext cx="49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The filaments of lightbulbs are made of</a:t>
              </a:r>
            </a:p>
          </p:txBody>
        </p:sp>
        <p:sp>
          <p:nvSpPr>
            <p:cNvPr id="6153" name="Text Box 9">
              <a:extLst>
                <a:ext uri="{FF2B5EF4-FFF2-40B4-BE49-F238E27FC236}">
                  <a16:creationId xmlns:a16="http://schemas.microsoft.com/office/drawing/2014/main" id="{3A440FCB-7B31-3EBC-42C4-DBFFE1F39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2" y="1584"/>
              <a:ext cx="155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tungsten, element 74.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E428AA19-0670-6FCD-B8FC-FA8BCCE32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657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Uses of Transition Elements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04FEEDD4-7020-6952-F037-8E24EF51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DA5E72D7-DED5-39D0-AF15-2074DDBAC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417320B7-B712-3C0F-24CC-22A41EC1B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31900"/>
            <a:ext cx="8077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Tungsten has the highest melting point of any metal (3,410°C) and will not melt when a current passes through it. </a:t>
            </a:r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235275E7-7354-064C-ED9A-3D34178D7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2695575"/>
            <a:ext cx="5026025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EDA9E86-1D46-4AF8-7BE2-8F127F7E7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657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Uses of Transition Elements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7586F13-85A7-A0C5-A552-8E99EFCF7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Mercury, which has the lowest melting point of any metal (–39°C), is used in thermometers and in barometers. 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2234B2EF-F767-90BE-2CA1-9A840601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65E07504-A84B-3C7F-55C6-CB776E869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634D3B22-9B3B-D3E9-D089-BD03EC77A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8462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Mercury is the only metal that is a liquid at room temperatures. 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5355A910-68BB-6615-A02A-14121C3D2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75225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Like many of the heavy metals, mercury is poisonous to living beings.</a:t>
            </a:r>
          </a:p>
        </p:txBody>
      </p:sp>
      <p:pic>
        <p:nvPicPr>
          <p:cNvPr id="8200" name="Picture 8">
            <a:extLst>
              <a:ext uri="{FF2B5EF4-FFF2-40B4-BE49-F238E27FC236}">
                <a16:creationId xmlns:a16="http://schemas.microsoft.com/office/drawing/2014/main" id="{6816A545-581A-65F8-FC9B-08878825B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743200"/>
            <a:ext cx="47498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/>
      <p:bldP spid="81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176A6378-927B-D11D-7A1D-58EC30CEF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657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Uses of Transition Elements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952F975-9875-8A02-4AE7-E06425DC2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1925"/>
            <a:ext cx="35052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Chromium’s name comes from the Greek word for color, </a:t>
            </a:r>
            <a:r>
              <a:rPr lang="en-US" altLang="en-US" sz="3200" i="1">
                <a:solidFill>
                  <a:schemeClr val="bg1"/>
                </a:solidFill>
                <a:latin typeface="Times New Roman" panose="02020603050405020304" pitchFamily="18" charset="0"/>
              </a:rPr>
              <a:t>chrome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9E93D2A4-6D47-31BB-4845-91199173A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F8B375D4-91A7-8F6B-733E-355CA278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C35ED9D0-E21B-F2BA-87B6-C0E2E9131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32175"/>
            <a:ext cx="3657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Many other transition elements combine to form substances with brilliant colors. </a:t>
            </a:r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id="{6A488CAD-D6D6-F9D1-FA56-1CEFB7FBD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4267200" cy="359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2BB0ACD-1B06-1CD7-A48D-0633D9857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657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Uses of Transition Elements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62B948C-89A4-D253-53DE-C232EA47D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04950"/>
            <a:ext cx="74676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Ruthenium, rhodium, palladium, osmium, iridium, and platinum are sometimes called the platinum group because they have similar properties. 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CF9FC932-1B18-96E8-5CC1-A976EDD5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0"/>
            <a:ext cx="2879725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Transition Elements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DF39ABC4-8C9B-9C03-C66C-33FD8B793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771043B4-18FE-D604-7837-DC63463EB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7505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They do not combine as easily with other elements. 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7E995024-25CE-A596-A035-102C929D1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78375"/>
            <a:ext cx="8001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As a result, they can be used as catalysts.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6" grpId="0"/>
      <p:bldP spid="1024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972</Words>
  <Application>Microsoft Office PowerPoint</Application>
  <PresentationFormat>On-screen Show (4:3)</PresentationFormat>
  <Paragraphs>141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Default Design</vt:lpstr>
      <vt:lpstr>The Transition Metals, the Lanthanides and the Antinides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Transition Metals, the Lanthanides and the Antinides</dc:title>
  <dc:creator>CIC1</dc:creator>
  <cp:lastModifiedBy>Nayan GRIFFITHS</cp:lastModifiedBy>
  <cp:revision>4</cp:revision>
  <dcterms:created xsi:type="dcterms:W3CDTF">2005-08-21T21:36:23Z</dcterms:created>
  <dcterms:modified xsi:type="dcterms:W3CDTF">2023-05-23T22:17:38Z</dcterms:modified>
</cp:coreProperties>
</file>